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E0DB"/>
    <a:srgbClr val="4AB0A4"/>
    <a:srgbClr val="00A6A3"/>
    <a:srgbClr val="FF3A17"/>
    <a:srgbClr val="FF3509"/>
    <a:srgbClr val="FFFFFF"/>
    <a:srgbClr val="D65734"/>
    <a:srgbClr val="F2F2F2"/>
    <a:srgbClr val="FF8361"/>
    <a:srgbClr val="FF4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34" autoAdjust="0"/>
  </p:normalViewPr>
  <p:slideViewPr>
    <p:cSldViewPr snapToGrid="0">
      <p:cViewPr varScale="1">
        <p:scale>
          <a:sx n="105" d="100"/>
          <a:sy n="105" d="100"/>
        </p:scale>
        <p:origin x="6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5BE9D-802A-4696-B59B-B65A51B7223D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319F3-4A3F-4DB2-A438-8769501AAF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36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319F3-4A3F-4DB2-A438-8769501AAF4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58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4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20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3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7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26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65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11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46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23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80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41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4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FFFFF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493789"/>
              </p:ext>
            </p:extLst>
          </p:nvPr>
        </p:nvGraphicFramePr>
        <p:xfrm>
          <a:off x="6306010" y="1058778"/>
          <a:ext cx="5172118" cy="853440"/>
        </p:xfrm>
        <a:graphic>
          <a:graphicData uri="http://schemas.openxmlformats.org/drawingml/2006/table">
            <a:tbl>
              <a:tblPr/>
              <a:tblGrid>
                <a:gridCol w="1521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9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7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Referencia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Código EAN-13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PVP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Precio Neto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SP.GRBR/HAN/R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0729848001993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218315"/>
              </p:ext>
            </p:extLst>
          </p:nvPr>
        </p:nvGraphicFramePr>
        <p:xfrm>
          <a:off x="6306011" y="2154042"/>
          <a:ext cx="5196180" cy="4032601"/>
        </p:xfrm>
        <a:graphic>
          <a:graphicData uri="http://schemas.openxmlformats.org/drawingml/2006/table">
            <a:tbl>
              <a:tblPr/>
              <a:tblGrid>
                <a:gridCol w="5196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96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Descripción: 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Mango para escobón Gorila 147cm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Familia: 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ESCOBAS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7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Características: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Mango para escobón 147cm.Acero plastificado. Color rojo. </a:t>
                      </a:r>
                      <a:r>
                        <a:rPr kumimoji="0" lang="es-ES_trad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Rosca universal</a:t>
                      </a:r>
                      <a:endParaRPr kumimoji="0" lang="es-ES_tradn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Argumentos de Venta: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0" y="745958"/>
            <a:ext cx="553453" cy="6112042"/>
          </a:xfrm>
          <a:prstGeom prst="rect">
            <a:avLst/>
          </a:prstGeom>
          <a:gradFill flip="none" rotWithShape="1">
            <a:gsLst>
              <a:gs pos="91000">
                <a:srgbClr val="FF3A17"/>
              </a:gs>
              <a:gs pos="22000">
                <a:srgbClr val="FFFFFF"/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8" name="Rectángulo 17"/>
          <p:cNvSpPr/>
          <p:nvPr/>
        </p:nvSpPr>
        <p:spPr>
          <a:xfrm>
            <a:off x="0" y="6376737"/>
            <a:ext cx="7748337" cy="481263"/>
          </a:xfrm>
          <a:prstGeom prst="rect">
            <a:avLst/>
          </a:prstGeom>
          <a:gradFill flip="none" rotWithShape="1">
            <a:gsLst>
              <a:gs pos="84000">
                <a:schemeClr val="accent1">
                  <a:lumMod val="0"/>
                  <a:lumOff val="100000"/>
                </a:schemeClr>
              </a:gs>
              <a:gs pos="23000">
                <a:srgbClr val="FF350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/>
              <a:t>FICHA DE PRODUCTO</a:t>
            </a:r>
          </a:p>
        </p:txBody>
      </p:sp>
      <p:sp>
        <p:nvSpPr>
          <p:cNvPr id="24" name="Rectángulo 23"/>
          <p:cNvSpPr/>
          <p:nvPr/>
        </p:nvSpPr>
        <p:spPr>
          <a:xfrm rot="5400000">
            <a:off x="9031705" y="2711120"/>
            <a:ext cx="5871411" cy="449179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0"/>
                  <a:lumOff val="100000"/>
                </a:schemeClr>
              </a:gs>
              <a:gs pos="52000">
                <a:srgbClr val="4AB0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Rectángulo 22"/>
          <p:cNvSpPr/>
          <p:nvPr/>
        </p:nvSpPr>
        <p:spPr>
          <a:xfrm>
            <a:off x="4852737" y="0"/>
            <a:ext cx="7339263" cy="505326"/>
          </a:xfrm>
          <a:prstGeom prst="rect">
            <a:avLst/>
          </a:prstGeom>
          <a:gradFill flip="none" rotWithShape="1">
            <a:gsLst>
              <a:gs pos="15000">
                <a:schemeClr val="accent1">
                  <a:lumMod val="0"/>
                  <a:lumOff val="100000"/>
                </a:schemeClr>
              </a:gs>
              <a:gs pos="77000">
                <a:srgbClr val="4AB0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/>
              <a:t>FICHA DE PRODUCTO 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772027" y="1546913"/>
            <a:ext cx="5099384" cy="465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61" y="228600"/>
            <a:ext cx="4933950" cy="1294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n 8" descr="Un conjunto de letras blancas en un fondo blanco&#10;&#10;Descripción generada automáticamente con confianza media">
            <a:extLst>
              <a:ext uri="{FF2B5EF4-FFF2-40B4-BE49-F238E27FC236}">
                <a16:creationId xmlns:a16="http://schemas.microsoft.com/office/drawing/2014/main" id="{ACDD4A58-9CBE-1CB9-0999-0F03DE0D0A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500" y="2370542"/>
            <a:ext cx="3547872" cy="354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55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3246DB42A5764493DDB3A4D75CC110" ma:contentTypeVersion="19" ma:contentTypeDescription="Crear nuevo documento." ma:contentTypeScope="" ma:versionID="fe6f88c886a6168eb49bd2df2b01c6af">
  <xsd:schema xmlns:xsd="http://www.w3.org/2001/XMLSchema" xmlns:xs="http://www.w3.org/2001/XMLSchema" xmlns:p="http://schemas.microsoft.com/office/2006/metadata/properties" xmlns:ns2="c7d367ef-6b3d-4f91-b8f0-d2800de18628" xmlns:ns3="71166973-bd6d-42cb-b81b-944ef3a9e41a" targetNamespace="http://schemas.microsoft.com/office/2006/metadata/properties" ma:root="true" ma:fieldsID="cca28f5f75d92b35d882fe01267235f6" ns2:_="" ns3:_="">
    <xsd:import namespace="c7d367ef-6b3d-4f91-b8f0-d2800de18628"/>
    <xsd:import namespace="71166973-bd6d-42cb-b81b-944ef3a9e4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Imag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367ef-6b3d-4f91-b8f0-d2800de186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5775280c-8a7a-48e1-8b18-d2402a3bb8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Imagen" ma:index="25" nillable="true" ma:displayName="Imagen" ma:format="Thumbnail" ma:internalName="Imagen">
      <xsd:simpleType>
        <xsd:restriction base="dms:Unknown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66973-bd6d-42cb-b81b-944ef3a9e41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cab810-d957-40f1-a8aa-8fad9100b4b9}" ma:internalName="TaxCatchAll" ma:showField="CatchAllData" ma:web="71166973-bd6d-42cb-b81b-944ef3a9e4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n xmlns="c7d367ef-6b3d-4f91-b8f0-d2800de18628" xsi:nil="true"/>
    <TaxCatchAll xmlns="71166973-bd6d-42cb-b81b-944ef3a9e41a" xsi:nil="true"/>
    <lcf76f155ced4ddcb4097134ff3c332f xmlns="c7d367ef-6b3d-4f91-b8f0-d2800de186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96FED7-79AC-4D9E-A43E-700CBD988EB3}"/>
</file>

<file path=customXml/itemProps2.xml><?xml version="1.0" encoding="utf-8"?>
<ds:datastoreItem xmlns:ds="http://schemas.openxmlformats.org/officeDocument/2006/customXml" ds:itemID="{2D08F2AC-9152-478E-96CA-A3D9375FA676}"/>
</file>

<file path=customXml/itemProps3.xml><?xml version="1.0" encoding="utf-8"?>
<ds:datastoreItem xmlns:ds="http://schemas.openxmlformats.org/officeDocument/2006/customXml" ds:itemID="{D6244225-EC6A-4D0B-83C7-CEEF56476F8A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113</TotalTime>
  <Words>50</Words>
  <Application>Microsoft Office PowerPoint</Application>
  <PresentationFormat>Panorámica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comercial</dc:creator>
  <cp:lastModifiedBy>Gorka Okariz</cp:lastModifiedBy>
  <cp:revision>21</cp:revision>
  <dcterms:created xsi:type="dcterms:W3CDTF">2015-06-24T08:50:05Z</dcterms:created>
  <dcterms:modified xsi:type="dcterms:W3CDTF">2024-11-14T15:10:35Z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0x010100C93246DB42A5764493DDB3A4D75CC110</vt:lpwstr>
  </property>
</Properties>
</file>